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5" d="100"/>
          <a:sy n="195" d="100"/>
        </p:scale>
        <p:origin x="-2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17/02/17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8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17/02/17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9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17/02/17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8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17/02/17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17/02/17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17/02/17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7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17/02/17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1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17/02/17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17/02/17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4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17/02/17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2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17/02/17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8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05D5-3191-D244-9546-006150BA32FD}" type="datetimeFigureOut">
              <a:rPr lang="en-US" smtClean="0"/>
              <a:t>17/02/17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1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2" y="-12319"/>
            <a:ext cx="9217090" cy="69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9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Sage Publicatons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Guyaz</dc:creator>
  <cp:lastModifiedBy>Stephanie Guyaz</cp:lastModifiedBy>
  <cp:revision>7</cp:revision>
  <dcterms:created xsi:type="dcterms:W3CDTF">2016-09-16T09:17:28Z</dcterms:created>
  <dcterms:modified xsi:type="dcterms:W3CDTF">2017-02-17T12:45:23Z</dcterms:modified>
</cp:coreProperties>
</file>